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"/>
  </p:notesMasterIdLst>
  <p:sldIdLst>
    <p:sldId id="258" r:id="rId2"/>
    <p:sldId id="259" r:id="rId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105" d="100"/>
          <a:sy n="105" d="100"/>
        </p:scale>
        <p:origin x="834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D753D4C-EE7F-4B61-A5F2-6A31D672450F}" type="datetimeFigureOut">
              <a:rPr lang="en-US" smtClean="0"/>
              <a:t>1/7/2025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E1BEE99-7FDA-4514-ABC8-D9B301C6DE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24472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36058F-8E1B-BD41-7D7F-0D657C2C8D3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0EFB54F-F17A-7FDF-2A6C-5B2F05B1FB5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0A540E1-B669-FA13-3C9D-E53ED1EA1A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C3550B-C4E8-4162-9098-BA0DF4259C65}" type="datetimeFigureOut">
              <a:rPr lang="en-US" smtClean="0"/>
              <a:t>1/7/2025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9C7193C-3C36-B51B-18B3-52DB3E33BC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EA58FD4-7CC5-775E-C73A-4B7ACDC89E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3001B2-89CE-4BBE-9D82-CE8EE86D5E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0728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1CE9B7-F5BB-90CE-403F-AB1DFF1236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592E589-7900-9296-A059-ACF6EB9AFD7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7F01B24-B60A-8F29-D6EF-76D8442158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C3550B-C4E8-4162-9098-BA0DF4259C65}" type="datetimeFigureOut">
              <a:rPr lang="en-US" smtClean="0"/>
              <a:t>1/7/2025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F67E599-6CAE-CE43-3226-CD89D67BC7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4C3C44D-BF18-AA81-83AF-5A8E5ABD81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3001B2-89CE-4BBE-9D82-CE8EE86D5E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01908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58EF84B-4B8C-920D-112C-383523E9F6D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A661990-4537-CD54-7F3B-8F995EC0752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6E82816-DFA7-34E9-67BA-3870E54F31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C3550B-C4E8-4162-9098-BA0DF4259C65}" type="datetimeFigureOut">
              <a:rPr lang="en-US" smtClean="0"/>
              <a:t>1/7/2025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B6F3CCE-AA79-D7BC-3700-D6AF9D375F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AE3A7B0-19EA-E6CA-8B05-4C3AAB15DB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3001B2-89CE-4BBE-9D82-CE8EE86D5E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84706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529967-88B5-07A1-3640-9ED0510DB8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FA8CD61-CD29-BE4A-DB86-C1846A87C36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5981B18-44CE-E13F-7771-88396A7A03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C3550B-C4E8-4162-9098-BA0DF4259C65}" type="datetimeFigureOut">
              <a:rPr lang="en-US" smtClean="0"/>
              <a:t>1/7/2025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B51D314-F35D-157D-7FD7-1DCC955080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3569B42-ED47-B4FD-A66B-588909097F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3001B2-89CE-4BBE-9D82-CE8EE86D5E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868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BC345C-D3BA-08D5-4BA7-F887DB31B6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AA2671E-CFFA-5B00-B199-864EA7191B3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239698C-72A3-EED3-BC49-389CEC7BB9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C3550B-C4E8-4162-9098-BA0DF4259C65}" type="datetimeFigureOut">
              <a:rPr lang="en-US" smtClean="0"/>
              <a:t>1/7/2025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B7F36AE-E982-50F4-E1F4-ABB58AF410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142270C-F040-821F-0AC5-C92CE003D0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3001B2-89CE-4BBE-9D82-CE8EE86D5E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80926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E94BF3-E6D8-F901-5566-F886CBB365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BA0629E-3BB3-2363-FA0F-D6BEE81F58D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CC7B1AA-AB62-6B19-09CC-5D67E7A137F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B18BBE2-9019-DE37-697A-05158A5197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C3550B-C4E8-4162-9098-BA0DF4259C65}" type="datetimeFigureOut">
              <a:rPr lang="en-US" smtClean="0"/>
              <a:t>1/7/2025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F8FEC89-08CE-6EE6-8404-071A148D55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C2032F4-F912-7C30-C140-18AA66E8A9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3001B2-89CE-4BBE-9D82-CE8EE86D5E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98961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C365AD-F1D0-968A-6FEB-F66491AF58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36414F4-1580-6894-E4B7-2282A88709B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97056BB-425D-E401-77F8-4276C752EE6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A05F3BB-B839-8E84-85DB-801E967C21A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12EA203-445D-A7B7-3059-FC4D99E4DF6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F8B15D3-5881-5893-72CB-17BA7DA146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C3550B-C4E8-4162-9098-BA0DF4259C65}" type="datetimeFigureOut">
              <a:rPr lang="en-US" smtClean="0"/>
              <a:t>1/7/2025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C1CDA45-A9DF-9B34-F29F-F8637E9776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BDDE5B1-3F3E-BF05-92E9-CB0973E1B1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3001B2-89CE-4BBE-9D82-CE8EE86D5E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08811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FEE474-C34B-E4D2-52B5-43FAFE441F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D23E58F-A52A-E79E-43CE-AE0542952E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C3550B-C4E8-4162-9098-BA0DF4259C65}" type="datetimeFigureOut">
              <a:rPr lang="en-US" smtClean="0"/>
              <a:t>1/7/2025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7F20D86-6A8D-B7E5-366B-09792F8A12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9DE1D14-095C-A320-8F86-6D701314B6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3001B2-89CE-4BBE-9D82-CE8EE86D5E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54851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01200CE-A3F1-3334-49BF-938082507F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C3550B-C4E8-4162-9098-BA0DF4259C65}" type="datetimeFigureOut">
              <a:rPr lang="en-US" smtClean="0"/>
              <a:t>1/7/2025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4D12663-8D40-5DEE-74EE-5E52BFD726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70D9D89-53A8-D274-43F9-A687027312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3001B2-89CE-4BBE-9D82-CE8EE86D5E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3837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5709A3-3B5A-ADD0-E49B-21FAA18A37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B5797B2-CEC0-259E-002E-0D7106F004E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9066F3C-1C89-B0D6-341C-ACF9439484F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4E17B76-2496-4C9A-65BC-CE02EF047A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C3550B-C4E8-4162-9098-BA0DF4259C65}" type="datetimeFigureOut">
              <a:rPr lang="en-US" smtClean="0"/>
              <a:t>1/7/2025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5988CE1-EF9B-568B-C194-20AAF2058A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2E2B46A-F2BC-3C9C-E642-59C6454B41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3001B2-89CE-4BBE-9D82-CE8EE86D5E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55696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46B45A-C6E1-DB7E-C9AE-ADED15B414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9EDD6D2-D980-BA6B-2B6A-B21D8598F24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79BF0E7-93BC-CAEA-6A4F-1B149CC2D4F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C6FE9C6-C8C4-F8CA-D472-02B3CA1B2B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C3550B-C4E8-4162-9098-BA0DF4259C65}" type="datetimeFigureOut">
              <a:rPr lang="en-US" smtClean="0"/>
              <a:t>1/7/2025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9730DA5-4CC5-11BE-5965-8DD6CFEBAD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F8F92E2-CDEC-E4E0-7F4B-E24263C8B4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3001B2-89CE-4BBE-9D82-CE8EE86D5E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40314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9078F1D-903E-1275-A758-736C1C3480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AF6FFA8-DF26-B377-A0B1-9B526763E44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426C673-27D1-D4C3-BBEE-24A3311A92D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EFC3550B-C4E8-4162-9098-BA0DF4259C65}" type="datetimeFigureOut">
              <a:rPr lang="en-US" smtClean="0"/>
              <a:t>1/7/2025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AC86F7F-8135-4969-78A9-6786FE04E42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D7C7225-A3E8-8628-91E2-BFDFADAAFDA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773001B2-89CE-4BBE-9D82-CE8EE86D5E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83611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:a16="http://schemas.microsoft.com/office/drawing/2014/main" id="{24B4D3EA-8257-A826-522E-6B29728476A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59019" y="38851"/>
            <a:ext cx="5294010" cy="3353105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46E874C2-9EAE-35D5-018D-FE121EF97DE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8311"/>
          <a:stretch/>
        </p:blipFill>
        <p:spPr>
          <a:xfrm>
            <a:off x="238508" y="3391956"/>
            <a:ext cx="5277587" cy="3301695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BD2F4F6D-0E93-305D-8F7E-437BA1D51537}"/>
              </a:ext>
            </a:extLst>
          </p:cNvPr>
          <p:cNvSpPr txBox="1"/>
          <p:nvPr/>
        </p:nvSpPr>
        <p:spPr>
          <a:xfrm>
            <a:off x="4336330" y="443060"/>
            <a:ext cx="1973232" cy="20313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Desk Return</a:t>
            </a:r>
          </a:p>
          <a:p>
            <a:r>
              <a:rPr lang="en-US" dirty="0"/>
              <a:t>Measurements:</a:t>
            </a:r>
          </a:p>
          <a:p>
            <a:r>
              <a:rPr lang="en-US" dirty="0"/>
              <a:t>72 in long</a:t>
            </a:r>
          </a:p>
          <a:p>
            <a:r>
              <a:rPr lang="en-US" dirty="0"/>
              <a:t>29 in tall</a:t>
            </a:r>
          </a:p>
          <a:p>
            <a:r>
              <a:rPr lang="en-US" dirty="0"/>
              <a:t>20 in deep</a:t>
            </a:r>
          </a:p>
          <a:p>
            <a:r>
              <a:rPr lang="en-US" dirty="0"/>
              <a:t>2 long file drawers</a:t>
            </a:r>
          </a:p>
          <a:p>
            <a:r>
              <a:rPr lang="en-US" dirty="0"/>
              <a:t>Qty: 4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07813B5-28A2-70ED-0FB4-86C87EF299F0}"/>
              </a:ext>
            </a:extLst>
          </p:cNvPr>
          <p:cNvSpPr txBox="1"/>
          <p:nvPr/>
        </p:nvSpPr>
        <p:spPr>
          <a:xfrm>
            <a:off x="5968738" y="3894842"/>
            <a:ext cx="2290692" cy="20313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Desk Return</a:t>
            </a:r>
          </a:p>
          <a:p>
            <a:r>
              <a:rPr lang="en-US" dirty="0"/>
              <a:t>Measurements:</a:t>
            </a:r>
          </a:p>
          <a:p>
            <a:r>
              <a:rPr lang="en-US" dirty="0"/>
              <a:t>72 in long</a:t>
            </a:r>
          </a:p>
          <a:p>
            <a:r>
              <a:rPr lang="en-US" dirty="0"/>
              <a:t>29 in tall</a:t>
            </a:r>
          </a:p>
          <a:p>
            <a:r>
              <a:rPr lang="en-US" dirty="0"/>
              <a:t>20 in deep</a:t>
            </a:r>
          </a:p>
          <a:p>
            <a:r>
              <a:rPr lang="en-US" dirty="0"/>
              <a:t> 4 regular file drawers</a:t>
            </a:r>
          </a:p>
          <a:p>
            <a:r>
              <a:rPr lang="en-US" dirty="0"/>
              <a:t>Qty</a:t>
            </a:r>
            <a:r>
              <a:rPr lang="en-US"/>
              <a:t>: 1</a:t>
            </a:r>
            <a:r>
              <a:rPr lang="en-US" dirty="0"/>
              <a:t>2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F1F72C8-565F-DC42-609D-AC6E8838200D}"/>
              </a:ext>
            </a:extLst>
          </p:cNvPr>
          <p:cNvSpPr txBox="1"/>
          <p:nvPr/>
        </p:nvSpPr>
        <p:spPr>
          <a:xfrm>
            <a:off x="2674360" y="2905780"/>
            <a:ext cx="39626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0070C0"/>
                </a:solidFill>
              </a:rPr>
              <a:t>A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8AEE497-0202-BCCC-513F-2638F1248FCC}"/>
              </a:ext>
            </a:extLst>
          </p:cNvPr>
          <p:cNvSpPr txBox="1"/>
          <p:nvPr/>
        </p:nvSpPr>
        <p:spPr>
          <a:xfrm>
            <a:off x="9116568" y="3310128"/>
            <a:ext cx="40107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0070C0"/>
                </a:solidFill>
              </a:rPr>
              <a:t>B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A81F0B6-AE1C-40B0-F663-A98872D6FE84}"/>
              </a:ext>
            </a:extLst>
          </p:cNvPr>
          <p:cNvSpPr txBox="1"/>
          <p:nvPr/>
        </p:nvSpPr>
        <p:spPr>
          <a:xfrm>
            <a:off x="5968738" y="6414940"/>
            <a:ext cx="4478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-1-</a:t>
            </a:r>
          </a:p>
        </p:txBody>
      </p:sp>
    </p:spTree>
    <p:extLst>
      <p:ext uri="{BB962C8B-B14F-4D97-AF65-F5344CB8AC3E}">
        <p14:creationId xmlns:p14="http://schemas.microsoft.com/office/powerpoint/2010/main" val="215144344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ACB1590-0BDF-EC0D-A941-736EE1C0ACB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1240" y="298724"/>
            <a:ext cx="2695951" cy="5163271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626AFB6D-8A25-B53D-BD1C-969962147132}"/>
              </a:ext>
            </a:extLst>
          </p:cNvPr>
          <p:cNvSpPr txBox="1"/>
          <p:nvPr/>
        </p:nvSpPr>
        <p:spPr>
          <a:xfrm>
            <a:off x="3621024" y="849034"/>
            <a:ext cx="2474976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Bookshelf</a:t>
            </a:r>
          </a:p>
          <a:p>
            <a:r>
              <a:rPr lang="en-US" dirty="0"/>
              <a:t>Measurements:</a:t>
            </a:r>
          </a:p>
          <a:p>
            <a:r>
              <a:rPr lang="en-US" dirty="0"/>
              <a:t>72 in tall</a:t>
            </a:r>
          </a:p>
          <a:p>
            <a:r>
              <a:rPr lang="en-US" dirty="0"/>
              <a:t>33 in wide</a:t>
            </a:r>
          </a:p>
          <a:p>
            <a:r>
              <a:rPr lang="en-US" dirty="0"/>
              <a:t>12 in deep</a:t>
            </a:r>
          </a:p>
          <a:p>
            <a:r>
              <a:rPr lang="en-US" dirty="0"/>
              <a:t>Qty: 3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D767514-CFF2-9256-B557-FA71B745A2B9}"/>
              </a:ext>
            </a:extLst>
          </p:cNvPr>
          <p:cNvSpPr txBox="1"/>
          <p:nvPr/>
        </p:nvSpPr>
        <p:spPr>
          <a:xfrm>
            <a:off x="6565064" y="194459"/>
            <a:ext cx="3429327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Dual Bookshelf</a:t>
            </a:r>
          </a:p>
          <a:p>
            <a:r>
              <a:rPr lang="en-US" dirty="0"/>
              <a:t>Measurements:</a:t>
            </a:r>
          </a:p>
          <a:p>
            <a:r>
              <a:rPr lang="en-US" dirty="0"/>
              <a:t>76 in tall</a:t>
            </a:r>
          </a:p>
          <a:p>
            <a:r>
              <a:rPr lang="en-US" dirty="0"/>
              <a:t>48 in wide</a:t>
            </a:r>
          </a:p>
          <a:p>
            <a:r>
              <a:rPr lang="en-US" dirty="0"/>
              <a:t>12 in deep</a:t>
            </a:r>
          </a:p>
          <a:p>
            <a:r>
              <a:rPr lang="en-US" dirty="0"/>
              <a:t>Qty 1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45E9880-F1B9-28C6-F8A1-19BB36873ABE}"/>
              </a:ext>
            </a:extLst>
          </p:cNvPr>
          <p:cNvSpPr txBox="1"/>
          <p:nvPr/>
        </p:nvSpPr>
        <p:spPr>
          <a:xfrm>
            <a:off x="3767328" y="6482789"/>
            <a:ext cx="4651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-2-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BD98045-AF23-9BC7-8888-80FCD4AFD451}"/>
              </a:ext>
            </a:extLst>
          </p:cNvPr>
          <p:cNvSpPr txBox="1"/>
          <p:nvPr/>
        </p:nvSpPr>
        <p:spPr>
          <a:xfrm>
            <a:off x="1778248" y="5461995"/>
            <a:ext cx="39626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0070C0"/>
                </a:solidFill>
              </a:rPr>
              <a:t>A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CE4AFCB2-B3DF-E5EA-2943-50FBB920D500}"/>
              </a:ext>
            </a:extLst>
          </p:cNvPr>
          <p:cNvSpPr txBox="1"/>
          <p:nvPr/>
        </p:nvSpPr>
        <p:spPr>
          <a:xfrm>
            <a:off x="6684264" y="2745426"/>
            <a:ext cx="40107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0070C0"/>
                </a:solidFill>
              </a:rPr>
              <a:t>B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9F8C1FC-4C2D-A8A1-B9D3-8E06DA3D4E4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27083" y="1912178"/>
            <a:ext cx="3155445" cy="45459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506284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1367</TotalTime>
  <Words>79</Words>
  <Application>Microsoft Office PowerPoint</Application>
  <PresentationFormat>Widescreen</PresentationFormat>
  <Paragraphs>32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6" baseType="lpstr">
      <vt:lpstr>Aptos</vt:lpstr>
      <vt:lpstr>Aptos Display</vt:lpstr>
      <vt:lpstr>Arial</vt:lpstr>
      <vt:lpstr>Office Theme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Raelin Burkhard</dc:creator>
  <cp:lastModifiedBy>Raelin Burkhard</cp:lastModifiedBy>
  <cp:revision>4</cp:revision>
  <dcterms:created xsi:type="dcterms:W3CDTF">2024-07-22T18:36:50Z</dcterms:created>
  <dcterms:modified xsi:type="dcterms:W3CDTF">2025-01-07T22:33:40Z</dcterms:modified>
</cp:coreProperties>
</file>